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4" r:id="rId1"/>
  </p:sldMasterIdLst>
  <p:sldIdLst>
    <p:sldId id="259" r:id="rId2"/>
  </p:sldIdLst>
  <p:sldSz cx="11161713" cy="82804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09">
          <p15:clr>
            <a:srgbClr val="A4A3A4"/>
          </p15:clr>
        </p15:guide>
        <p15:guide id="2" pos="35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4" autoAdjust="0"/>
  </p:normalViewPr>
  <p:slideViewPr>
    <p:cSldViewPr>
      <p:cViewPr>
        <p:scale>
          <a:sx n="100" d="100"/>
          <a:sy n="100" d="100"/>
        </p:scale>
        <p:origin x="312" y="-1814"/>
      </p:cViewPr>
      <p:guideLst>
        <p:guide orient="horz" pos="2609"/>
        <p:guide pos="35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0334" y="-10224"/>
            <a:ext cx="11195057" cy="8300847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0072" y="2903252"/>
            <a:ext cx="7112442" cy="1987757"/>
          </a:xfrm>
        </p:spPr>
        <p:txBody>
          <a:bodyPr anchor="b">
            <a:noAutofit/>
          </a:bodyPr>
          <a:lstStyle>
            <a:lvl1pPr algn="r">
              <a:defRPr sz="652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0072" y="4891008"/>
            <a:ext cx="7112442" cy="132440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52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04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56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08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60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12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64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16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896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114" y="736035"/>
            <a:ext cx="7748399" cy="4109532"/>
          </a:xfrm>
        </p:spPr>
        <p:txBody>
          <a:bodyPr anchor="ctr">
            <a:normAutofit/>
          </a:bodyPr>
          <a:lstStyle>
            <a:lvl1pPr algn="l">
              <a:defRPr sz="5313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114" y="5397594"/>
            <a:ext cx="7748399" cy="1896791"/>
          </a:xfrm>
        </p:spPr>
        <p:txBody>
          <a:bodyPr anchor="ctr">
            <a:normAutofit/>
          </a:bodyPr>
          <a:lstStyle>
            <a:lvl1pPr marL="0" indent="0" algn="l">
              <a:buNone/>
              <a:defRPr sz="217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52023" indent="0">
              <a:buNone/>
              <a:defRPr sz="2173">
                <a:solidFill>
                  <a:schemeClr val="tx1">
                    <a:tint val="75000"/>
                  </a:schemeClr>
                </a:solidFill>
              </a:defRPr>
            </a:lvl2pPr>
            <a:lvl3pPr marL="1104047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3pPr>
            <a:lvl4pPr marL="165607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4pPr>
            <a:lvl5pPr marL="220809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5pPr>
            <a:lvl6pPr marL="276011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6pPr>
            <a:lvl7pPr marL="331214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7pPr>
            <a:lvl8pPr marL="386416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8pPr>
            <a:lvl9pPr marL="441618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30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871" y="736035"/>
            <a:ext cx="7412068" cy="3649510"/>
          </a:xfrm>
        </p:spPr>
        <p:txBody>
          <a:bodyPr anchor="ctr">
            <a:normAutofit/>
          </a:bodyPr>
          <a:lstStyle>
            <a:lvl1pPr algn="l">
              <a:defRPr sz="5313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44037" y="4385545"/>
            <a:ext cx="6615737" cy="46002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93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52023" indent="0">
              <a:buFontTx/>
              <a:buNone/>
              <a:defRPr/>
            </a:lvl2pPr>
            <a:lvl3pPr marL="1104047" indent="0">
              <a:buFontTx/>
              <a:buNone/>
              <a:defRPr/>
            </a:lvl3pPr>
            <a:lvl4pPr marL="1656070" indent="0">
              <a:buFontTx/>
              <a:buNone/>
              <a:defRPr/>
            </a:lvl4pPr>
            <a:lvl5pPr marL="2208093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113" y="5397594"/>
            <a:ext cx="7748400" cy="1896791"/>
          </a:xfrm>
        </p:spPr>
        <p:txBody>
          <a:bodyPr anchor="ctr">
            <a:normAutofit/>
          </a:bodyPr>
          <a:lstStyle>
            <a:lvl1pPr marL="0" indent="0" algn="l">
              <a:buNone/>
              <a:defRPr sz="217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52023" indent="0">
              <a:buNone/>
              <a:defRPr sz="2173">
                <a:solidFill>
                  <a:schemeClr val="tx1">
                    <a:tint val="75000"/>
                  </a:schemeClr>
                </a:solidFill>
              </a:defRPr>
            </a:lvl2pPr>
            <a:lvl3pPr marL="1104047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3pPr>
            <a:lvl4pPr marL="165607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4pPr>
            <a:lvl5pPr marL="220809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5pPr>
            <a:lvl6pPr marL="276011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6pPr>
            <a:lvl7pPr marL="331214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7pPr>
            <a:lvl8pPr marL="386416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8pPr>
            <a:lvl9pPr marL="441618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89226" y="954308"/>
            <a:ext cx="558231" cy="706063"/>
          </a:xfrm>
          <a:prstGeom prst="rect">
            <a:avLst/>
          </a:prstGeom>
        </p:spPr>
        <p:txBody>
          <a:bodyPr vert="horz" lIns="110405" tIns="55203" rIns="110405" bIns="55203" rtlCol="0" anchor="ctr">
            <a:noAutofit/>
          </a:bodyPr>
          <a:lstStyle/>
          <a:p>
            <a:pPr lvl="0"/>
            <a:r>
              <a:rPr lang="en-US" sz="9659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36645" y="3485249"/>
            <a:ext cx="558231" cy="706063"/>
          </a:xfrm>
          <a:prstGeom prst="rect">
            <a:avLst/>
          </a:prstGeom>
        </p:spPr>
        <p:txBody>
          <a:bodyPr vert="horz" lIns="110405" tIns="55203" rIns="110405" bIns="55203" rtlCol="0" anchor="ctr">
            <a:noAutofit/>
          </a:bodyPr>
          <a:lstStyle/>
          <a:p>
            <a:pPr lvl="0"/>
            <a:r>
              <a:rPr lang="en-US" sz="9659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5094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113" y="2332696"/>
            <a:ext cx="7748400" cy="3133778"/>
          </a:xfrm>
        </p:spPr>
        <p:txBody>
          <a:bodyPr anchor="b">
            <a:normAutofit/>
          </a:bodyPr>
          <a:lstStyle>
            <a:lvl1pPr algn="l">
              <a:defRPr sz="5313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113" y="5466474"/>
            <a:ext cx="7748400" cy="1827911"/>
          </a:xfrm>
        </p:spPr>
        <p:txBody>
          <a:bodyPr anchor="t">
            <a:normAutofit/>
          </a:bodyPr>
          <a:lstStyle>
            <a:lvl1pPr marL="0" indent="0" algn="l">
              <a:buNone/>
              <a:defRPr sz="217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52023" indent="0">
              <a:buNone/>
              <a:defRPr sz="2173">
                <a:solidFill>
                  <a:schemeClr val="tx1">
                    <a:tint val="75000"/>
                  </a:schemeClr>
                </a:solidFill>
              </a:defRPr>
            </a:lvl2pPr>
            <a:lvl3pPr marL="1104047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3pPr>
            <a:lvl4pPr marL="165607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4pPr>
            <a:lvl5pPr marL="220809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5pPr>
            <a:lvl6pPr marL="276011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6pPr>
            <a:lvl7pPr marL="331214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7pPr>
            <a:lvl8pPr marL="386416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8pPr>
            <a:lvl9pPr marL="441618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964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871" y="736035"/>
            <a:ext cx="7412068" cy="3649510"/>
          </a:xfrm>
        </p:spPr>
        <p:txBody>
          <a:bodyPr anchor="ctr">
            <a:normAutofit/>
          </a:bodyPr>
          <a:lstStyle>
            <a:lvl1pPr algn="l">
              <a:defRPr sz="5313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44110" y="4845567"/>
            <a:ext cx="7748402" cy="62090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9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52023" indent="0">
              <a:buFontTx/>
              <a:buNone/>
              <a:defRPr/>
            </a:lvl2pPr>
            <a:lvl3pPr marL="1104047" indent="0">
              <a:buFontTx/>
              <a:buNone/>
              <a:defRPr/>
            </a:lvl3pPr>
            <a:lvl4pPr marL="1656070" indent="0">
              <a:buFontTx/>
              <a:buNone/>
              <a:defRPr/>
            </a:lvl4pPr>
            <a:lvl5pPr marL="2208093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113" y="5466474"/>
            <a:ext cx="7748400" cy="1827911"/>
          </a:xfrm>
        </p:spPr>
        <p:txBody>
          <a:bodyPr anchor="t">
            <a:normAutofit/>
          </a:bodyPr>
          <a:lstStyle>
            <a:lvl1pPr marL="0" indent="0" algn="l">
              <a:buNone/>
              <a:defRPr sz="217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52023" indent="0">
              <a:buNone/>
              <a:defRPr sz="2173">
                <a:solidFill>
                  <a:schemeClr val="tx1">
                    <a:tint val="75000"/>
                  </a:schemeClr>
                </a:solidFill>
              </a:defRPr>
            </a:lvl2pPr>
            <a:lvl3pPr marL="1104047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3pPr>
            <a:lvl4pPr marL="165607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4pPr>
            <a:lvl5pPr marL="220809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5pPr>
            <a:lvl6pPr marL="276011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6pPr>
            <a:lvl7pPr marL="331214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7pPr>
            <a:lvl8pPr marL="386416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8pPr>
            <a:lvl9pPr marL="441618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89226" y="954308"/>
            <a:ext cx="558231" cy="706063"/>
          </a:xfrm>
          <a:prstGeom prst="rect">
            <a:avLst/>
          </a:prstGeom>
        </p:spPr>
        <p:txBody>
          <a:bodyPr vert="horz" lIns="110405" tIns="55203" rIns="110405" bIns="55203" rtlCol="0" anchor="ctr">
            <a:noAutofit/>
          </a:bodyPr>
          <a:lstStyle/>
          <a:p>
            <a:pPr lvl="0"/>
            <a:r>
              <a:rPr lang="en-US" sz="9659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36645" y="3485249"/>
            <a:ext cx="558231" cy="706063"/>
          </a:xfrm>
          <a:prstGeom prst="rect">
            <a:avLst/>
          </a:prstGeom>
        </p:spPr>
        <p:txBody>
          <a:bodyPr vert="horz" lIns="110405" tIns="55203" rIns="110405" bIns="55203" rtlCol="0" anchor="ctr">
            <a:noAutofit/>
          </a:bodyPr>
          <a:lstStyle/>
          <a:p>
            <a:pPr lvl="0"/>
            <a:r>
              <a:rPr lang="en-US" sz="9659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610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42" y="736035"/>
            <a:ext cx="7740771" cy="3649510"/>
          </a:xfrm>
        </p:spPr>
        <p:txBody>
          <a:bodyPr anchor="ctr">
            <a:normAutofit/>
          </a:bodyPr>
          <a:lstStyle>
            <a:lvl1pPr algn="l">
              <a:defRPr sz="5313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44110" y="4845567"/>
            <a:ext cx="7748402" cy="62090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98">
                <a:solidFill>
                  <a:schemeClr val="accent1"/>
                </a:solidFill>
              </a:defRPr>
            </a:lvl1pPr>
            <a:lvl2pPr marL="552023" indent="0">
              <a:buFontTx/>
              <a:buNone/>
              <a:defRPr/>
            </a:lvl2pPr>
            <a:lvl3pPr marL="1104047" indent="0">
              <a:buFontTx/>
              <a:buNone/>
              <a:defRPr/>
            </a:lvl3pPr>
            <a:lvl4pPr marL="1656070" indent="0">
              <a:buFontTx/>
              <a:buNone/>
              <a:defRPr/>
            </a:lvl4pPr>
            <a:lvl5pPr marL="2208093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113" y="5466474"/>
            <a:ext cx="7748400" cy="1827911"/>
          </a:xfrm>
        </p:spPr>
        <p:txBody>
          <a:bodyPr anchor="t">
            <a:normAutofit/>
          </a:bodyPr>
          <a:lstStyle>
            <a:lvl1pPr marL="0" indent="0" algn="l">
              <a:buNone/>
              <a:defRPr sz="217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52023" indent="0">
              <a:buNone/>
              <a:defRPr sz="2173">
                <a:solidFill>
                  <a:schemeClr val="tx1">
                    <a:tint val="75000"/>
                  </a:schemeClr>
                </a:solidFill>
              </a:defRPr>
            </a:lvl2pPr>
            <a:lvl3pPr marL="1104047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3pPr>
            <a:lvl4pPr marL="165607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4pPr>
            <a:lvl5pPr marL="220809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5pPr>
            <a:lvl6pPr marL="276011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6pPr>
            <a:lvl7pPr marL="331214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7pPr>
            <a:lvl8pPr marL="386416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8pPr>
            <a:lvl9pPr marL="441618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498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0774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6265" y="736036"/>
            <a:ext cx="1194796" cy="634064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113" y="736036"/>
            <a:ext cx="6341359" cy="634064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49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34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21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113" y="3261049"/>
            <a:ext cx="7748400" cy="2205427"/>
          </a:xfrm>
        </p:spPr>
        <p:txBody>
          <a:bodyPr anchor="b"/>
          <a:lstStyle>
            <a:lvl1pPr algn="l">
              <a:defRPr sz="483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113" y="5466474"/>
            <a:ext cx="7748400" cy="1038853"/>
          </a:xfrm>
        </p:spPr>
        <p:txBody>
          <a:bodyPr anchor="t"/>
          <a:lstStyle>
            <a:lvl1pPr marL="0" indent="0" algn="l">
              <a:buNone/>
              <a:defRPr sz="241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52023" indent="0">
              <a:buNone/>
              <a:defRPr sz="2173">
                <a:solidFill>
                  <a:schemeClr val="tx1">
                    <a:tint val="75000"/>
                  </a:schemeClr>
                </a:solidFill>
              </a:defRPr>
            </a:lvl2pPr>
            <a:lvl3pPr marL="1104047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3pPr>
            <a:lvl4pPr marL="165607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4pPr>
            <a:lvl5pPr marL="220809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5pPr>
            <a:lvl6pPr marL="276011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6pPr>
            <a:lvl7pPr marL="3312140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7pPr>
            <a:lvl8pPr marL="3864163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8pPr>
            <a:lvl9pPr marL="4416186" indent="0">
              <a:buNone/>
              <a:defRPr sz="16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57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114" y="736035"/>
            <a:ext cx="7748399" cy="159474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115" y="2608711"/>
            <a:ext cx="3769530" cy="4685673"/>
          </a:xfrm>
        </p:spPr>
        <p:txBody>
          <a:bodyPr>
            <a:normAutofit/>
          </a:bodyPr>
          <a:lstStyle>
            <a:lvl1pPr>
              <a:defRPr sz="2173"/>
            </a:lvl1pPr>
            <a:lvl2pPr>
              <a:defRPr sz="1932"/>
            </a:lvl2pPr>
            <a:lvl3pPr>
              <a:defRPr sz="1690"/>
            </a:lvl3pPr>
            <a:lvl4pPr>
              <a:defRPr sz="1449"/>
            </a:lvl4pPr>
            <a:lvl5pPr>
              <a:defRPr sz="1449"/>
            </a:lvl5pPr>
            <a:lvl6pPr>
              <a:defRPr sz="1449"/>
            </a:lvl6pPr>
            <a:lvl7pPr>
              <a:defRPr sz="1449"/>
            </a:lvl7pPr>
            <a:lvl8pPr>
              <a:defRPr sz="1449"/>
            </a:lvl8pPr>
            <a:lvl9pPr>
              <a:defRPr sz="144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2982" y="2608713"/>
            <a:ext cx="3769532" cy="4685674"/>
          </a:xfrm>
        </p:spPr>
        <p:txBody>
          <a:bodyPr>
            <a:normAutofit/>
          </a:bodyPr>
          <a:lstStyle>
            <a:lvl1pPr>
              <a:defRPr sz="2173"/>
            </a:lvl1pPr>
            <a:lvl2pPr>
              <a:defRPr sz="1932"/>
            </a:lvl2pPr>
            <a:lvl3pPr>
              <a:defRPr sz="1690"/>
            </a:lvl3pPr>
            <a:lvl4pPr>
              <a:defRPr sz="1449"/>
            </a:lvl4pPr>
            <a:lvl5pPr>
              <a:defRPr sz="1449"/>
            </a:lvl5pPr>
            <a:lvl6pPr>
              <a:defRPr sz="1449"/>
            </a:lvl6pPr>
            <a:lvl7pPr>
              <a:defRPr sz="1449"/>
            </a:lvl7pPr>
            <a:lvl8pPr>
              <a:defRPr sz="1449"/>
            </a:lvl8pPr>
            <a:lvl9pPr>
              <a:defRPr sz="144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36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114" y="736035"/>
            <a:ext cx="7748398" cy="1594744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113" y="2609187"/>
            <a:ext cx="3772659" cy="695783"/>
          </a:xfrm>
        </p:spPr>
        <p:txBody>
          <a:bodyPr anchor="b">
            <a:noAutofit/>
          </a:bodyPr>
          <a:lstStyle>
            <a:lvl1pPr marL="0" indent="0">
              <a:buNone/>
              <a:defRPr sz="2898" b="0"/>
            </a:lvl1pPr>
            <a:lvl2pPr marL="552023" indent="0">
              <a:buNone/>
              <a:defRPr sz="2415" b="1"/>
            </a:lvl2pPr>
            <a:lvl3pPr marL="1104047" indent="0">
              <a:buNone/>
              <a:defRPr sz="2173" b="1"/>
            </a:lvl3pPr>
            <a:lvl4pPr marL="1656070" indent="0">
              <a:buNone/>
              <a:defRPr sz="1932" b="1"/>
            </a:lvl4pPr>
            <a:lvl5pPr marL="2208093" indent="0">
              <a:buNone/>
              <a:defRPr sz="1932" b="1"/>
            </a:lvl5pPr>
            <a:lvl6pPr marL="2760116" indent="0">
              <a:buNone/>
              <a:defRPr sz="1932" b="1"/>
            </a:lvl6pPr>
            <a:lvl7pPr marL="3312140" indent="0">
              <a:buNone/>
              <a:defRPr sz="1932" b="1"/>
            </a:lvl7pPr>
            <a:lvl8pPr marL="3864163" indent="0">
              <a:buNone/>
              <a:defRPr sz="1932" b="1"/>
            </a:lvl8pPr>
            <a:lvl9pPr marL="4416186" indent="0">
              <a:buNone/>
              <a:defRPr sz="193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4113" y="3304972"/>
            <a:ext cx="3772659" cy="3989415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852" y="2609187"/>
            <a:ext cx="3772659" cy="695783"/>
          </a:xfrm>
        </p:spPr>
        <p:txBody>
          <a:bodyPr anchor="b">
            <a:noAutofit/>
          </a:bodyPr>
          <a:lstStyle>
            <a:lvl1pPr marL="0" indent="0">
              <a:buNone/>
              <a:defRPr sz="2898" b="0"/>
            </a:lvl1pPr>
            <a:lvl2pPr marL="552023" indent="0">
              <a:buNone/>
              <a:defRPr sz="2415" b="1"/>
            </a:lvl2pPr>
            <a:lvl3pPr marL="1104047" indent="0">
              <a:buNone/>
              <a:defRPr sz="2173" b="1"/>
            </a:lvl3pPr>
            <a:lvl4pPr marL="1656070" indent="0">
              <a:buNone/>
              <a:defRPr sz="1932" b="1"/>
            </a:lvl4pPr>
            <a:lvl5pPr marL="2208093" indent="0">
              <a:buNone/>
              <a:defRPr sz="1932" b="1"/>
            </a:lvl5pPr>
            <a:lvl6pPr marL="2760116" indent="0">
              <a:buNone/>
              <a:defRPr sz="1932" b="1"/>
            </a:lvl6pPr>
            <a:lvl7pPr marL="3312140" indent="0">
              <a:buNone/>
              <a:defRPr sz="1932" b="1"/>
            </a:lvl7pPr>
            <a:lvl8pPr marL="3864163" indent="0">
              <a:buNone/>
              <a:defRPr sz="1932" b="1"/>
            </a:lvl8pPr>
            <a:lvl9pPr marL="4416186" indent="0">
              <a:buNone/>
              <a:defRPr sz="193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852" y="3304972"/>
            <a:ext cx="3772659" cy="3989415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395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113" y="736035"/>
            <a:ext cx="7748399" cy="159474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013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21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113" y="1809426"/>
            <a:ext cx="3405863" cy="1543629"/>
          </a:xfrm>
        </p:spPr>
        <p:txBody>
          <a:bodyPr anchor="b">
            <a:normAutofit/>
          </a:bodyPr>
          <a:lstStyle>
            <a:lvl1pPr>
              <a:defRPr sz="241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9312" y="621725"/>
            <a:ext cx="4133199" cy="6672661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4113" y="3353054"/>
            <a:ext cx="3405863" cy="3120483"/>
          </a:xfrm>
        </p:spPr>
        <p:txBody>
          <a:bodyPr>
            <a:normAutofit/>
          </a:bodyPr>
          <a:lstStyle>
            <a:lvl1pPr marL="0" indent="0">
              <a:buNone/>
              <a:defRPr sz="1690"/>
            </a:lvl1pPr>
            <a:lvl2pPr marL="414017" indent="0">
              <a:buNone/>
              <a:defRPr sz="1268"/>
            </a:lvl2pPr>
            <a:lvl3pPr marL="828035" indent="0">
              <a:buNone/>
              <a:defRPr sz="1087"/>
            </a:lvl3pPr>
            <a:lvl4pPr marL="1242052" indent="0">
              <a:buNone/>
              <a:defRPr sz="906"/>
            </a:lvl4pPr>
            <a:lvl5pPr marL="1656070" indent="0">
              <a:buNone/>
              <a:defRPr sz="906"/>
            </a:lvl5pPr>
            <a:lvl6pPr marL="2070087" indent="0">
              <a:buNone/>
              <a:defRPr sz="906"/>
            </a:lvl6pPr>
            <a:lvl7pPr marL="2484105" indent="0">
              <a:buNone/>
              <a:defRPr sz="906"/>
            </a:lvl7pPr>
            <a:lvl8pPr marL="2898122" indent="0">
              <a:buNone/>
              <a:defRPr sz="906"/>
            </a:lvl8pPr>
            <a:lvl9pPr marL="3312140" indent="0">
              <a:buNone/>
              <a:defRPr sz="9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59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113" y="5796280"/>
            <a:ext cx="7748399" cy="684284"/>
          </a:xfrm>
        </p:spPr>
        <p:txBody>
          <a:bodyPr anchor="b">
            <a:normAutofit/>
          </a:bodyPr>
          <a:lstStyle>
            <a:lvl1pPr algn="l">
              <a:defRPr sz="2898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113" y="736036"/>
            <a:ext cx="7748399" cy="4643348"/>
          </a:xfrm>
        </p:spPr>
        <p:txBody>
          <a:bodyPr anchor="t">
            <a:normAutofit/>
          </a:bodyPr>
          <a:lstStyle>
            <a:lvl1pPr marL="0" indent="0" algn="ctr">
              <a:buNone/>
              <a:defRPr sz="1932"/>
            </a:lvl1pPr>
            <a:lvl2pPr marL="552023" indent="0">
              <a:buNone/>
              <a:defRPr sz="1932"/>
            </a:lvl2pPr>
            <a:lvl3pPr marL="1104047" indent="0">
              <a:buNone/>
              <a:defRPr sz="1932"/>
            </a:lvl3pPr>
            <a:lvl4pPr marL="1656070" indent="0">
              <a:buNone/>
              <a:defRPr sz="1932"/>
            </a:lvl4pPr>
            <a:lvl5pPr marL="2208093" indent="0">
              <a:buNone/>
              <a:defRPr sz="1932"/>
            </a:lvl5pPr>
            <a:lvl6pPr marL="2760116" indent="0">
              <a:buNone/>
              <a:defRPr sz="1932"/>
            </a:lvl6pPr>
            <a:lvl7pPr marL="3312140" indent="0">
              <a:buNone/>
              <a:defRPr sz="1932"/>
            </a:lvl7pPr>
            <a:lvl8pPr marL="3864163" indent="0">
              <a:buNone/>
              <a:defRPr sz="1932"/>
            </a:lvl8pPr>
            <a:lvl9pPr marL="4416186" indent="0">
              <a:buNone/>
              <a:defRPr sz="193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4113" y="6480563"/>
            <a:ext cx="7748399" cy="813822"/>
          </a:xfrm>
        </p:spPr>
        <p:txBody>
          <a:bodyPr>
            <a:normAutofit/>
          </a:bodyPr>
          <a:lstStyle>
            <a:lvl1pPr marL="0" indent="0">
              <a:buNone/>
              <a:defRPr sz="1449"/>
            </a:lvl1pPr>
            <a:lvl2pPr marL="552023" indent="0">
              <a:buNone/>
              <a:defRPr sz="1449"/>
            </a:lvl2pPr>
            <a:lvl3pPr marL="1104047" indent="0">
              <a:buNone/>
              <a:defRPr sz="1207"/>
            </a:lvl3pPr>
            <a:lvl4pPr marL="1656070" indent="0">
              <a:buNone/>
              <a:defRPr sz="1087"/>
            </a:lvl4pPr>
            <a:lvl5pPr marL="2208093" indent="0">
              <a:buNone/>
              <a:defRPr sz="1087"/>
            </a:lvl5pPr>
            <a:lvl6pPr marL="2760116" indent="0">
              <a:buNone/>
              <a:defRPr sz="1087"/>
            </a:lvl6pPr>
            <a:lvl7pPr marL="3312140" indent="0">
              <a:buNone/>
              <a:defRPr sz="1087"/>
            </a:lvl7pPr>
            <a:lvl8pPr marL="3864163" indent="0">
              <a:buNone/>
              <a:defRPr sz="1087"/>
            </a:lvl8pPr>
            <a:lvl9pPr marL="4416186" indent="0">
              <a:buNone/>
              <a:defRPr sz="10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25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0335" y="-10224"/>
            <a:ext cx="11195058" cy="8300847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4114" y="736035"/>
            <a:ext cx="7748398" cy="15947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113" y="2608713"/>
            <a:ext cx="7748399" cy="46856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97981" y="7294387"/>
            <a:ext cx="835092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434B-51ED-4380-B439-4CA0F8C6484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4114" y="7294387"/>
            <a:ext cx="5643077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6757" y="7294387"/>
            <a:ext cx="625757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7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9A44C0B-E0D6-476B-9604-0838C21FD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875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5" r:id="rId1"/>
    <p:sldLayoutId id="2147484236" r:id="rId2"/>
    <p:sldLayoutId id="2147484237" r:id="rId3"/>
    <p:sldLayoutId id="2147484238" r:id="rId4"/>
    <p:sldLayoutId id="2147484239" r:id="rId5"/>
    <p:sldLayoutId id="2147484240" r:id="rId6"/>
    <p:sldLayoutId id="2147484241" r:id="rId7"/>
    <p:sldLayoutId id="2147484242" r:id="rId8"/>
    <p:sldLayoutId id="2147484243" r:id="rId9"/>
    <p:sldLayoutId id="2147484244" r:id="rId10"/>
    <p:sldLayoutId id="2147484245" r:id="rId11"/>
    <p:sldLayoutId id="2147484246" r:id="rId12"/>
    <p:sldLayoutId id="2147484247" r:id="rId13"/>
    <p:sldLayoutId id="2147484248" r:id="rId14"/>
    <p:sldLayoutId id="2147484249" r:id="rId15"/>
    <p:sldLayoutId id="2147484250" r:id="rId16"/>
  </p:sldLayoutIdLst>
  <p:txStyles>
    <p:titleStyle>
      <a:lvl1pPr algn="l" defTabSz="552023" rtl="0" eaLnBrk="1" latinLnBrk="0" hangingPunct="1">
        <a:spcBef>
          <a:spcPct val="0"/>
        </a:spcBef>
        <a:buNone/>
        <a:defRPr kumimoji="1" sz="4347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14017" indent="-414017" algn="l" defTabSz="552023" rtl="0" eaLnBrk="1" latinLnBrk="0" hangingPunct="1">
        <a:spcBef>
          <a:spcPts val="120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217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97038" indent="-345015" algn="l" defTabSz="552023" rtl="0" eaLnBrk="1" latinLnBrk="0" hangingPunct="1">
        <a:spcBef>
          <a:spcPts val="120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93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80058" indent="-276012" algn="l" defTabSz="552023" rtl="0" eaLnBrk="1" latinLnBrk="0" hangingPunct="1">
        <a:spcBef>
          <a:spcPts val="120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6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932081" indent="-276012" algn="l" defTabSz="552023" rtl="0" eaLnBrk="1" latinLnBrk="0" hangingPunct="1">
        <a:spcBef>
          <a:spcPts val="120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4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484105" indent="-276012" algn="l" defTabSz="552023" rtl="0" eaLnBrk="1" latinLnBrk="0" hangingPunct="1">
        <a:spcBef>
          <a:spcPts val="120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4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036128" indent="-276012" algn="l" defTabSz="552023" rtl="0" eaLnBrk="1" latinLnBrk="0" hangingPunct="1">
        <a:spcBef>
          <a:spcPts val="120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4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588151" indent="-276012" algn="l" defTabSz="552023" rtl="0" eaLnBrk="1" latinLnBrk="0" hangingPunct="1">
        <a:spcBef>
          <a:spcPts val="120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4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140175" indent="-276012" algn="l" defTabSz="552023" rtl="0" eaLnBrk="1" latinLnBrk="0" hangingPunct="1">
        <a:spcBef>
          <a:spcPts val="120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4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692198" indent="-276012" algn="l" defTabSz="552023" rtl="0" eaLnBrk="1" latinLnBrk="0" hangingPunct="1">
        <a:spcBef>
          <a:spcPts val="120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4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52023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1pPr>
      <a:lvl2pPr marL="552023" algn="l" defTabSz="552023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2pPr>
      <a:lvl3pPr marL="1104047" algn="l" defTabSz="552023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3pPr>
      <a:lvl4pPr marL="1656070" algn="l" defTabSz="552023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4pPr>
      <a:lvl5pPr marL="2208093" algn="l" defTabSz="552023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5pPr>
      <a:lvl6pPr marL="2760116" algn="l" defTabSz="552023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6pPr>
      <a:lvl7pPr marL="3312140" algn="l" defTabSz="552023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7pPr>
      <a:lvl8pPr marL="3864163" algn="l" defTabSz="552023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8pPr>
      <a:lvl9pPr marL="4416186" algn="l" defTabSz="552023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860" y="2868974"/>
            <a:ext cx="6263942" cy="4164877"/>
          </a:xfrm>
        </p:spPr>
      </p:pic>
      <p:sp>
        <p:nvSpPr>
          <p:cNvPr id="6" name="正方形/長方形 5"/>
          <p:cNvSpPr/>
          <p:nvPr/>
        </p:nvSpPr>
        <p:spPr>
          <a:xfrm>
            <a:off x="477476" y="1511908"/>
            <a:ext cx="4936008" cy="5436604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solidFill>
              <a:schemeClr val="accent6">
                <a:lumMod val="60000"/>
                <a:lumOff val="4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951" tIns="47476" rIns="94951" bIns="47476" rtlCol="0" anchor="ctr"/>
          <a:lstStyle/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　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時】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</a:t>
            </a:r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日（土）午前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　　　　　　　　　　　　　　</a:t>
            </a:r>
            <a:endParaRPr lang="ja-JP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 </a:t>
            </a:r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終了次第解散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雨天決行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lang="ja-JP" altLang="ja-JP" sz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【集合場所】太平山三吉神社社務所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lang="ja-JP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【参加申込】当日集合場所で受付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lang="ja-JP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【参加対象】幼児、小学生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、中学生、保護者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lang="ja-JP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写生会場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太平山三吉神社　境内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lang="ja-JP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　　　式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水彩、クレヨン、カラーペンなど　自由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lang="ja-JP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持  ち   物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画板、昼食、ビニールシート　など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  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画用紙・飲物は会場にてお渡しします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lang="ja-JP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400" b="1" u="wavyDbl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b="1" u="wavyDbl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事前応募</a:t>
            </a:r>
            <a:r>
              <a:rPr lang="en-US" altLang="ja-JP" sz="1400" b="1" u="wavyDbl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】7</a:t>
            </a:r>
            <a:r>
              <a:rPr lang="ja-JP" altLang="en-US" sz="1400" b="1" u="wavyDbl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400" b="1" u="wavyDbl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400" b="1" u="wavyDbl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日より</a:t>
            </a:r>
            <a:r>
              <a:rPr lang="en-US" altLang="ja-JP" sz="1400" b="1" u="wavyDbl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en-US" sz="1400" b="1" u="wavyDbl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400" b="1" u="wavyDbl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400" b="1" u="wavyDbl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日まで作品を受け付けます</a:t>
            </a:r>
            <a:endParaRPr lang="en-US" altLang="ja-JP" sz="1400" b="1" u="wavyDbl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8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　　　催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 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太平山写生会実行委員会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8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後　　　援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 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太平山三吉神社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8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658345" y="6144964"/>
            <a:ext cx="2906287" cy="46674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</a:rPr>
              <a:t>学校・園単位でのご参加大歓迎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5570825" y="1389776"/>
            <a:ext cx="5113412" cy="5558736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solidFill>
              <a:schemeClr val="accent6">
                <a:lumMod val="60000"/>
                <a:lumOff val="4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951" tIns="47476" rIns="94951" bIns="47476" rtlCol="0" anchor="ctr"/>
          <a:lstStyle/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審　  　査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秋田市内小・中学校の先生</a:t>
            </a:r>
            <a:endParaRPr lang="ja-JP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 優秀賞に選ばれた方には、賞状・商品を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  差し上げます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　 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　　優秀作品は下記会場に展示いたします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8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表  彰  式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22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日（土）予定　</a:t>
            </a:r>
            <a:endParaRPr lang="en-US" altLang="ja-JP" sz="14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lang="ja-JP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展示会場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 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秋田銀行　秋田東中央支店 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秋田中央郵便局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（順不同）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北都銀行　秋田東支店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秋田信用金庫　広面支店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秋田県信用組合　東支店</a:t>
            </a:r>
            <a:endParaRPr lang="ja-JP" altLang="ja-JP" sz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lang="ja-JP" altLang="ja-JP" sz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  協   賛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・秋田魁新報社　</a:t>
            </a:r>
            <a:r>
              <a:rPr lang="ja-JP" altLang="en-US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・秋田中央郵便局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順不同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 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NTT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東日本㈱　秋田支店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   　　　　 ・秋田銀行　秋田東中央支店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・北都銀行　秋田東支店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    ・秋田信用金庫　広面支店　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             ・秋田県信用組合　東支店　 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・㈱マルシン     </a:t>
            </a:r>
            <a:r>
              <a:rPr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・㈱ぺんてる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</a:t>
            </a:r>
            <a:r>
              <a:rPr lang="ja-JP" altLang="en-US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・㈱花のヤマト    ・イチノセキ時計店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・㈲木曽塗装      ・汎山書道教室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lang="ja-JP" altLang="ja-JP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  の   他</a:t>
            </a:r>
            <a: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参加者には記念品がございます</a:t>
            </a:r>
            <a:endParaRPr kumimoji="1" lang="ja-JP" altLang="en-US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492180" y="215764"/>
            <a:ext cx="10063540" cy="129614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1" lang="ja-JP" altLang="en-US" sz="4000" b="1" dirty="0">
                <a:ln w="11430"/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太平山写生会</a:t>
            </a:r>
            <a:endParaRPr kumimoji="1" lang="en-US" altLang="ja-JP" sz="4000" b="1" dirty="0">
              <a:ln w="11430"/>
              <a:solidFill>
                <a:srgbClr val="0070C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kumimoji="1" lang="ja-JP" altLang="en-US" sz="2800" b="1" dirty="0">
                <a:ln w="11430"/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秋田市のシンボル</a:t>
            </a:r>
            <a:r>
              <a:rPr kumimoji="1" lang="en-US" altLang="ja-JP" sz="2800" b="1" dirty="0">
                <a:ln w="11430"/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【</a:t>
            </a:r>
            <a:r>
              <a:rPr kumimoji="1" lang="ja-JP" altLang="en-US" sz="2800" b="1" dirty="0">
                <a:ln w="11430"/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太平山</a:t>
            </a:r>
            <a:r>
              <a:rPr kumimoji="1" lang="en-US" altLang="ja-JP" sz="2800" b="1" dirty="0">
                <a:ln w="11430"/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】</a:t>
            </a:r>
            <a:r>
              <a:rPr kumimoji="1" lang="ja-JP" altLang="en-US" sz="2800" b="1" dirty="0">
                <a:ln w="11430"/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を</a:t>
            </a:r>
            <a:r>
              <a:rPr kumimoji="1" lang="ja-JP" altLang="en-US" sz="2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かこう</a:t>
            </a:r>
            <a:r>
              <a:rPr kumimoji="1" lang="ja-JP" altLang="en-US" sz="2800" b="1" dirty="0">
                <a:ln w="11430"/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！</a:t>
            </a:r>
          </a:p>
        </p:txBody>
      </p:sp>
      <p:sp>
        <p:nvSpPr>
          <p:cNvPr id="3" name="円/楕円 2"/>
          <p:cNvSpPr/>
          <p:nvPr/>
        </p:nvSpPr>
        <p:spPr>
          <a:xfrm>
            <a:off x="1025984" y="395784"/>
            <a:ext cx="1724732" cy="468052"/>
          </a:xfrm>
          <a:prstGeom prst="ellips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2">
                    <a:lumMod val="75000"/>
                  </a:schemeClr>
                </a:solidFill>
              </a:rPr>
              <a:t>第４１回</a:t>
            </a: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87136" flipH="1">
            <a:off x="9540640" y="3960179"/>
            <a:ext cx="549169" cy="468052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40896" y="5426047"/>
            <a:ext cx="680258" cy="596657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2200" y="337896"/>
            <a:ext cx="1240424" cy="1051880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32" y="863836"/>
            <a:ext cx="763332" cy="517793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4" r="5574"/>
          <a:stretch/>
        </p:blipFill>
        <p:spPr>
          <a:xfrm>
            <a:off x="3709516" y="5724375"/>
            <a:ext cx="1512168" cy="11341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5" name="横巻き 4"/>
          <p:cNvSpPr/>
          <p:nvPr/>
        </p:nvSpPr>
        <p:spPr>
          <a:xfrm>
            <a:off x="1260376" y="6948512"/>
            <a:ext cx="8282036" cy="1224136"/>
          </a:xfrm>
          <a:prstGeom prst="horizontalScroll">
            <a:avLst/>
          </a:prstGeom>
          <a:solidFill>
            <a:srgbClr val="FFFF99"/>
          </a:solidFill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</a:rPr>
              <a:t>　　　</a:t>
            </a:r>
            <a:endParaRPr lang="en-US" altLang="ja-JP" sz="2000" dirty="0">
              <a:solidFill>
                <a:schemeClr val="tx1"/>
              </a:solidFill>
            </a:endParaRPr>
          </a:p>
          <a:p>
            <a:r>
              <a:rPr lang="ja-JP" altLang="en-US" sz="2000" b="1" dirty="0">
                <a:solidFill>
                  <a:schemeClr val="tx1"/>
                </a:solidFill>
              </a:rPr>
              <a:t>　</a:t>
            </a:r>
            <a:r>
              <a:rPr lang="ja-JP" altLang="ja-JP" sz="2000" b="1" dirty="0">
                <a:solidFill>
                  <a:schemeClr val="tx1"/>
                </a:solidFill>
              </a:rPr>
              <a:t>【お問合せ</a:t>
            </a:r>
            <a:r>
              <a:rPr lang="en-US" altLang="ja-JP" sz="2000" b="1" dirty="0">
                <a:solidFill>
                  <a:schemeClr val="tx1"/>
                </a:solidFill>
              </a:rPr>
              <a:t>】</a:t>
            </a:r>
            <a:r>
              <a:rPr lang="ja-JP" altLang="ja-JP" sz="2000" b="1" dirty="0">
                <a:solidFill>
                  <a:schemeClr val="tx1"/>
                </a:solidFill>
              </a:rPr>
              <a:t>実行委員会　☎８３４－３４４３</a:t>
            </a:r>
            <a:r>
              <a:rPr lang="ja-JP" altLang="en-US" sz="2000" b="1" dirty="0">
                <a:solidFill>
                  <a:schemeClr val="tx1"/>
                </a:solidFill>
              </a:rPr>
              <a:t>　</a:t>
            </a:r>
            <a:r>
              <a:rPr lang="ja-JP" altLang="ja-JP" sz="2000" b="1" dirty="0">
                <a:solidFill>
                  <a:schemeClr val="tx1"/>
                </a:solidFill>
              </a:rPr>
              <a:t>係：</a:t>
            </a:r>
            <a:r>
              <a:rPr lang="ja-JP" altLang="en-US" sz="2000" b="1" dirty="0">
                <a:solidFill>
                  <a:schemeClr val="tx1"/>
                </a:solidFill>
              </a:rPr>
              <a:t>長田　　　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r>
              <a:rPr lang="ja-JP" altLang="en-US" sz="2000" b="1" dirty="0">
                <a:solidFill>
                  <a:schemeClr val="tx1"/>
                </a:solidFill>
              </a:rPr>
              <a:t>　</a:t>
            </a:r>
            <a:r>
              <a:rPr lang="ja-JP" altLang="ja-JP" sz="2000" b="1" dirty="0">
                <a:solidFill>
                  <a:schemeClr val="tx1"/>
                </a:solidFill>
              </a:rPr>
              <a:t>【</a:t>
            </a:r>
            <a:r>
              <a:rPr lang="ja-JP" altLang="en-US" sz="2000" b="1" dirty="0">
                <a:solidFill>
                  <a:schemeClr val="tx1"/>
                </a:solidFill>
              </a:rPr>
              <a:t>会　　場</a:t>
            </a:r>
            <a:r>
              <a:rPr lang="en-US" altLang="ja-JP" sz="2000" b="1" dirty="0">
                <a:solidFill>
                  <a:schemeClr val="tx1"/>
                </a:solidFill>
              </a:rPr>
              <a:t>】</a:t>
            </a:r>
            <a:r>
              <a:rPr lang="ja-JP" altLang="ja-JP" sz="2000" b="1" dirty="0">
                <a:solidFill>
                  <a:schemeClr val="tx1"/>
                </a:solidFill>
              </a:rPr>
              <a:t>太平山三吉神社　</a:t>
            </a:r>
            <a:r>
              <a:rPr lang="ja-JP" altLang="en-US" sz="2000" b="1" dirty="0">
                <a:solidFill>
                  <a:schemeClr val="tx1"/>
                </a:solidFill>
              </a:rPr>
              <a:t>　</a:t>
            </a:r>
            <a:r>
              <a:rPr lang="ja-JP" altLang="ja-JP" sz="2000" b="1" dirty="0">
                <a:solidFill>
                  <a:schemeClr val="tx1"/>
                </a:solidFill>
              </a:rPr>
              <a:t>秋田市広面字赤沼３の２</a:t>
            </a:r>
            <a:endParaRPr lang="ja-JP" altLang="ja-JP" sz="2000" dirty="0">
              <a:solidFill>
                <a:schemeClr val="tx1"/>
              </a:solidFill>
            </a:endParaRPr>
          </a:p>
          <a:p>
            <a:pPr algn="ctr"/>
            <a:endParaRPr lang="ja-JP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160318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1585</TotalTime>
  <Words>351</Words>
  <Application>Microsoft Office PowerPoint</Application>
  <PresentationFormat>ユーザー設定</PresentationFormat>
  <Paragraphs>53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HGS創英角ﾎﾟｯﾌﾟ体</vt:lpstr>
      <vt:lpstr>Arial</vt:lpstr>
      <vt:lpstr>Trebuchet MS</vt:lpstr>
      <vt:lpstr>Wingdings 3</vt:lpstr>
      <vt:lpstr>ファセット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PC05</dc:creator>
  <cp:lastModifiedBy>osada</cp:lastModifiedBy>
  <cp:revision>157</cp:revision>
  <cp:lastPrinted>2026-06-08T03:04:48Z</cp:lastPrinted>
  <dcterms:created xsi:type="dcterms:W3CDTF">2012-09-22T08:48:36Z</dcterms:created>
  <dcterms:modified xsi:type="dcterms:W3CDTF">2026-06-08T03:04:50Z</dcterms:modified>
</cp:coreProperties>
</file>